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24828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73371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3233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2867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4639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63670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43479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69318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47393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90637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76116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94861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54279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9306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88602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04285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70A6B-C417-4FBB-8CFB-433DD5BFE19C}" type="datetimeFigureOut">
              <a:rPr lang="he-IL" smtClean="0"/>
              <a:t>י"ז/תמוז/תשע"ט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648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1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814DF-1A9B-441A-A16A-8EE65F619DFA}"/>
              </a:ext>
            </a:extLst>
          </p:cNvPr>
          <p:cNvSpPr txBox="1"/>
          <p:nvPr/>
        </p:nvSpPr>
        <p:spPr>
          <a:xfrm>
            <a:off x="2021840" y="1859340"/>
            <a:ext cx="8148320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לוח שנה שמבצע מעקב </a:t>
            </a:r>
          </a:p>
          <a:p>
            <a:pPr algn="ctr" rtl="1"/>
            <a:r>
              <a:rPr lang="he-IL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אחר הוצאות:</a:t>
            </a:r>
          </a:p>
        </p:txBody>
      </p:sp>
    </p:spTree>
    <p:extLst>
      <p:ext uri="{BB962C8B-B14F-4D97-AF65-F5344CB8AC3E}">
        <p14:creationId xmlns:p14="http://schemas.microsoft.com/office/powerpoint/2010/main" val="358967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22937-5679-444E-AC57-AD5CD4B10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בשלב הבא: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91D4E-2131-49B7-9BF3-1B258A8E5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בהצגה של שבוע או חודש – יופיע סך ההוצאה לאכל תקופת זמן ולא רק סך ההוצאה היומית.</a:t>
            </a:r>
          </a:p>
          <a:p>
            <a:r>
              <a:rPr lang="he-IL" dirty="0"/>
              <a:t>תתבצע ולידציה לתאריכים ושעות.</a:t>
            </a:r>
          </a:p>
          <a:p>
            <a:r>
              <a:rPr lang="he-IL" dirty="0"/>
              <a:t>יהיה </a:t>
            </a:r>
            <a:r>
              <a:rPr lang="en-US" dirty="0"/>
              <a:t>UI</a:t>
            </a:r>
            <a:r>
              <a:rPr lang="he-IL" dirty="0"/>
              <a:t> לפרויקט (בהתאם לתכנון הפרויקט שהוצג בתחילת המצגת).</a:t>
            </a:r>
          </a:p>
          <a:p>
            <a:r>
              <a:rPr lang="he-IL" dirty="0"/>
              <a:t>תתבצע התממשקות ל - </a:t>
            </a:r>
            <a:r>
              <a:rPr lang="en-US" dirty="0"/>
              <a:t>UI</a:t>
            </a:r>
            <a:r>
              <a:rPr lang="he-IL" dirty="0"/>
              <a:t> של </a:t>
            </a:r>
            <a:r>
              <a:rPr lang="en-US" dirty="0"/>
              <a:t>Google calendar</a:t>
            </a:r>
            <a:r>
              <a:rPr lang="he-IL" dirty="0"/>
              <a:t>.</a:t>
            </a:r>
          </a:p>
          <a:p>
            <a:pPr marL="0" indent="0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63505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D29D6-55D4-4CEB-BFD8-00E631B7B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מטרת הפרויקט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A4C37-5BEA-4C02-9415-9A4FD15DC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מאפשר הוספה של סוג הפעילות בלוח שנה והעלות שלה.</a:t>
            </a:r>
          </a:p>
          <a:p>
            <a:r>
              <a:rPr lang="he-IL" dirty="0"/>
              <a:t>במידה והמשתמש הכניס ללוח השנה פעילות ללא עלות, התוכנית מחשבת את העלות הממוצעת של כל הפעילויות מאותו סוג שהיו עד כה, ומכניסה את העלות הממוצעת במקום עלות אמתית.</a:t>
            </a:r>
          </a:p>
          <a:p>
            <a:r>
              <a:rPr lang="he-IL" dirty="0"/>
              <a:t>המשתמש יכול להסתכל על לוח השנה בחתך יומי, שבועי וחודשי.</a:t>
            </a:r>
          </a:p>
          <a:p>
            <a:r>
              <a:rPr lang="he-IL" dirty="0"/>
              <a:t>בכל חתך יופיע הסכום הכולל של ההוצאות של ה]עילויות הנמצאות בלוז באותה תקופה.</a:t>
            </a:r>
          </a:p>
          <a:p>
            <a:r>
              <a:rPr lang="he-IL" dirty="0"/>
              <a:t>בעתיד תהיה אפשרות לראות גרף של ההוצאות לאורך זמן, בן בסך הכל והן בפילוח לסוגי פעילויות.</a:t>
            </a:r>
          </a:p>
        </p:txBody>
      </p:sp>
    </p:spTree>
    <p:extLst>
      <p:ext uri="{BB962C8B-B14F-4D97-AF65-F5344CB8AC3E}">
        <p14:creationId xmlns:p14="http://schemas.microsoft.com/office/powerpoint/2010/main" val="1028353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806D1-00D3-4AB2-8D76-AD5992DD6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תכנון הפרויקט – תצוגה חודשית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AC1ED6-E303-4880-955B-6614AE2D7B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4" t="7423" r="4664" b="15602"/>
          <a:stretch/>
        </p:blipFill>
        <p:spPr>
          <a:xfrm rot="10800000">
            <a:off x="2838449" y="2114550"/>
            <a:ext cx="6673568" cy="4210050"/>
          </a:xfrm>
        </p:spPr>
      </p:pic>
    </p:spTree>
    <p:extLst>
      <p:ext uri="{BB962C8B-B14F-4D97-AF65-F5344CB8AC3E}">
        <p14:creationId xmlns:p14="http://schemas.microsoft.com/office/powerpoint/2010/main" val="3478627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41ADD-D97B-4177-88A8-33A5A0343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תכנון הפרויקט – תצוגה יומית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F8D0C7-0C17-4685-8FF2-BD1923A6FD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79" t="15322" r="2941" b="16442"/>
          <a:stretch/>
        </p:blipFill>
        <p:spPr>
          <a:xfrm rot="10800000">
            <a:off x="4019548" y="1669905"/>
            <a:ext cx="3695701" cy="4778519"/>
          </a:xfrm>
        </p:spPr>
      </p:pic>
    </p:spTree>
    <p:extLst>
      <p:ext uri="{BB962C8B-B14F-4D97-AF65-F5344CB8AC3E}">
        <p14:creationId xmlns:p14="http://schemas.microsoft.com/office/powerpoint/2010/main" val="409753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25258-4881-4E43-A2B1-F96FDDAC2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תכנון הפרויקט – </a:t>
            </a:r>
            <a:br>
              <a:rPr lang="he-IL" dirty="0"/>
            </a:br>
            <a:r>
              <a:rPr lang="he-IL" dirty="0"/>
              <a:t>הכסנת פעילות חדשה / עריכת פעילות קיימת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C76ACF-841B-48E2-B214-654012C93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7" t="16648" r="43528" b="16104"/>
          <a:stretch/>
        </p:blipFill>
        <p:spPr>
          <a:xfrm rot="10800000">
            <a:off x="3752848" y="1767665"/>
            <a:ext cx="4152901" cy="4804585"/>
          </a:xfrm>
        </p:spPr>
      </p:pic>
    </p:spTree>
    <p:extLst>
      <p:ext uri="{BB962C8B-B14F-4D97-AF65-F5344CB8AC3E}">
        <p14:creationId xmlns:p14="http://schemas.microsoft.com/office/powerpoint/2010/main" val="2338250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7842-7126-46F0-8A5B-C32D3A9E1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תכנון פרויקט – צפיה בפעילות קיימת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C8BF6B-D19D-49C0-9C26-7E9DC2929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8" t="31625" r="41974" b="18964"/>
          <a:stretch/>
        </p:blipFill>
        <p:spPr>
          <a:xfrm rot="10800000">
            <a:off x="4343400" y="2278671"/>
            <a:ext cx="3505200" cy="3302979"/>
          </a:xfrm>
        </p:spPr>
      </p:pic>
    </p:spTree>
    <p:extLst>
      <p:ext uri="{BB962C8B-B14F-4D97-AF65-F5344CB8AC3E}">
        <p14:creationId xmlns:p14="http://schemas.microsoft.com/office/powerpoint/2010/main" val="3582009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345E-409C-449D-81BA-7FD00757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מה כולל הדמו: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E1C20-88F6-431D-B951-F23CB1CCE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BASE</a:t>
            </a:r>
            <a:r>
              <a:rPr lang="he-IL" dirty="0"/>
              <a:t> של פעילויות – המכיל בתוכו 3 אירעים</a:t>
            </a:r>
          </a:p>
          <a:p>
            <a:r>
              <a:rPr lang="he-IL" dirty="0"/>
              <a:t>קוד </a:t>
            </a:r>
            <a:r>
              <a:rPr lang="en-US" dirty="0"/>
              <a:t>functions</a:t>
            </a:r>
            <a:r>
              <a:rPr lang="he-IL" dirty="0"/>
              <a:t> – הבסיס של לוח השנה</a:t>
            </a:r>
          </a:p>
          <a:p>
            <a:r>
              <a:rPr lang="he-IL" dirty="0"/>
              <a:t>קוד </a:t>
            </a:r>
            <a:r>
              <a:rPr lang="en-US" dirty="0" err="1"/>
              <a:t>my_demo</a:t>
            </a:r>
            <a:r>
              <a:rPr lang="he-IL" dirty="0"/>
              <a:t> – שמריץ את הפונקציות ב-</a:t>
            </a:r>
            <a:r>
              <a:rPr lang="en-US" dirty="0"/>
              <a:t>functions</a:t>
            </a:r>
            <a:r>
              <a:rPr lang="he-I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6900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4EF56-095F-40E9-837C-DD0C6EA2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My_demo</a:t>
            </a:r>
            <a:br>
              <a:rPr lang="en-US" dirty="0"/>
            </a:br>
            <a:r>
              <a:rPr lang="he-IL" dirty="0"/>
              <a:t>(נתמקד בשבוע אחד על מנת לאפשר צפיה נוחה)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B9E7B-A0AA-4BA1-B300-FAB08460D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נפתח את ה</a:t>
            </a:r>
            <a:r>
              <a:rPr lang="en-US" dirty="0"/>
              <a:t>data base</a:t>
            </a:r>
            <a:r>
              <a:rPr lang="he-IL" dirty="0"/>
              <a:t> שלנו בשם </a:t>
            </a:r>
            <a:r>
              <a:rPr lang="en-US" dirty="0"/>
              <a:t>calendar</a:t>
            </a:r>
            <a:r>
              <a:rPr lang="he-IL" dirty="0"/>
              <a:t>.</a:t>
            </a:r>
          </a:p>
          <a:p>
            <a:r>
              <a:rPr lang="he-IL" dirty="0"/>
              <a:t>נדפיס את השבוע שבין התאריכים 7-13/7/2019.</a:t>
            </a:r>
          </a:p>
          <a:p>
            <a:r>
              <a:rPr lang="he-IL" dirty="0"/>
              <a:t>נוסיף </a:t>
            </a:r>
            <a:r>
              <a:rPr lang="en-US" dirty="0"/>
              <a:t>event</a:t>
            </a:r>
            <a:r>
              <a:rPr lang="he-IL" dirty="0"/>
              <a:t> באופן ידני.</a:t>
            </a:r>
          </a:p>
          <a:p>
            <a:r>
              <a:rPr lang="he-IL" dirty="0"/>
              <a:t>נדפיס שוב את השבוע, על מנת לראות איך ה</a:t>
            </a:r>
            <a:r>
              <a:rPr lang="en-US" dirty="0"/>
              <a:t>event</a:t>
            </a:r>
            <a:r>
              <a:rPr lang="he-IL" dirty="0"/>
              <a:t> משתלב בלוח השנה שלנו.</a:t>
            </a:r>
          </a:p>
          <a:p>
            <a:r>
              <a:rPr lang="he-IL" dirty="0"/>
              <a:t>נדפיס את ה</a:t>
            </a:r>
            <a:r>
              <a:rPr lang="en-US" dirty="0"/>
              <a:t>event</a:t>
            </a:r>
            <a:r>
              <a:rPr lang="he-IL" dirty="0"/>
              <a:t> עצמו.</a:t>
            </a:r>
          </a:p>
          <a:p>
            <a:r>
              <a:rPr lang="he-IL" dirty="0"/>
              <a:t>נשנה ל</a:t>
            </a:r>
            <a:r>
              <a:rPr lang="en-US" dirty="0"/>
              <a:t>event</a:t>
            </a:r>
            <a:r>
              <a:rPr lang="he-IL" dirty="0"/>
              <a:t> אתת התאריך ל-8/7/2019.</a:t>
            </a:r>
          </a:p>
          <a:p>
            <a:r>
              <a:rPr lang="he-IL" dirty="0"/>
              <a:t>נדפיס שוב את ה</a:t>
            </a:r>
            <a:r>
              <a:rPr lang="en-US" dirty="0"/>
              <a:t>event </a:t>
            </a:r>
            <a:r>
              <a:rPr lang="he-IL" dirty="0"/>
              <a:t>ואת השבוע כולו על מנת לראות את השינויים</a:t>
            </a:r>
          </a:p>
          <a:p>
            <a:r>
              <a:rPr lang="he-IL" dirty="0"/>
              <a:t>לאחר מכן נמחק את ה</a:t>
            </a:r>
            <a:r>
              <a:rPr lang="en-US" dirty="0"/>
              <a:t>event</a:t>
            </a:r>
            <a:r>
              <a:rPr lang="he-IL" dirty="0"/>
              <a:t>: </a:t>
            </a:r>
            <a:r>
              <a:rPr lang="en-US" dirty="0"/>
              <a:t>“friends hangout”</a:t>
            </a:r>
            <a:endParaRPr lang="he-IL" dirty="0"/>
          </a:p>
          <a:p>
            <a:r>
              <a:rPr lang="he-IL" dirty="0"/>
              <a:t>נדפיס שוב את השבוע על מנת לראות את השינוי בלוח השנה.</a:t>
            </a:r>
          </a:p>
        </p:txBody>
      </p:sp>
    </p:spTree>
    <p:extLst>
      <p:ext uri="{BB962C8B-B14F-4D97-AF65-F5344CB8AC3E}">
        <p14:creationId xmlns:p14="http://schemas.microsoft.com/office/powerpoint/2010/main" val="3280857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8B757-76C8-4118-AFD1-70D6F36D3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My_demo</a:t>
            </a:r>
            <a:br>
              <a:rPr lang="en-US" dirty="0"/>
            </a:br>
            <a:r>
              <a:rPr lang="he-IL" dirty="0"/>
              <a:t>(נתמקד בשבוע אחד על מנת לאפשר צפיה נוחה)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C401A-16EC-4963-B895-A0533ECA7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e-IL" dirty="0"/>
              <a:t>נוסיף עוד 3 </a:t>
            </a:r>
            <a:r>
              <a:rPr lang="en-US" dirty="0"/>
              <a:t>events</a:t>
            </a:r>
            <a:r>
              <a:rPr lang="he-IL" dirty="0"/>
              <a:t> נוספים על מנת לעבות את לוח השנה שלנו.</a:t>
            </a:r>
          </a:p>
          <a:p>
            <a:r>
              <a:rPr lang="he-IL" dirty="0"/>
              <a:t>נדפיס את השבוע עלע מנת שנוכל לראות את ה-</a:t>
            </a:r>
            <a:r>
              <a:rPr lang="en-US" dirty="0"/>
              <a:t>events</a:t>
            </a:r>
            <a:r>
              <a:rPr lang="he-IL" dirty="0"/>
              <a:t> החדשים בלוח השנה.</a:t>
            </a:r>
          </a:p>
          <a:p>
            <a:r>
              <a:rPr lang="he-IL" dirty="0"/>
              <a:t>נוסיף </a:t>
            </a:r>
            <a:r>
              <a:rPr lang="en-US" dirty="0"/>
              <a:t>event</a:t>
            </a:r>
            <a:r>
              <a:rPr lang="he-IL" dirty="0"/>
              <a:t> בלי עלות הפעילות.</a:t>
            </a:r>
          </a:p>
          <a:p>
            <a:r>
              <a:rPr lang="he-IL" dirty="0"/>
              <a:t>נדפיס את ה-</a:t>
            </a:r>
            <a:r>
              <a:rPr lang="en-US" dirty="0"/>
              <a:t>event</a:t>
            </a:r>
            <a:r>
              <a:rPr lang="he-IL" dirty="0"/>
              <a:t> ונראה איך הוא קיבל מחיר לפי ממוצע המחירים של אותה קטגוריה.</a:t>
            </a:r>
          </a:p>
          <a:p>
            <a:r>
              <a:rPr lang="he-IL" dirty="0"/>
              <a:t>נדפיס את השבוע ונראה שהעלות הממוצעת שקיבל ה</a:t>
            </a:r>
            <a:r>
              <a:rPr lang="en-US" dirty="0"/>
              <a:t>event</a:t>
            </a:r>
            <a:r>
              <a:rPr lang="he-IL" dirty="0"/>
              <a:t> נכנסת לסך ההוצעה היומית.</a:t>
            </a:r>
          </a:p>
          <a:p>
            <a:endParaRPr lang="he-IL" dirty="0"/>
          </a:p>
          <a:p>
            <a:r>
              <a:rPr lang="he-IL" dirty="0"/>
              <a:t>חשוב לציין:</a:t>
            </a:r>
          </a:p>
          <a:p>
            <a:pPr marL="0" indent="0">
              <a:buNone/>
            </a:pPr>
            <a:r>
              <a:rPr lang="he-IL" dirty="0"/>
              <a:t>ההוצאה הממוצעת בקטגוריה מסוימת מחושבת רק לפי אירועי העבר באותה קטוגריה שאת העלות שלהם הכניס המשתמש (לא מכניסה לחישוב ממוצעים).</a:t>
            </a:r>
          </a:p>
          <a:p>
            <a:pPr marL="0" indent="0">
              <a:buNone/>
            </a:pPr>
            <a:r>
              <a:rPr lang="he-IL" dirty="0"/>
              <a:t>כמו כן ברגע שנקבעה עלות ממוצעת היא לא תתעדכן בעתיד אלא אם המשתמש יחליט לעדכן אותה ידנית.</a:t>
            </a:r>
          </a:p>
        </p:txBody>
      </p:sp>
    </p:spTree>
    <p:extLst>
      <p:ext uri="{BB962C8B-B14F-4D97-AF65-F5344CB8AC3E}">
        <p14:creationId xmlns:p14="http://schemas.microsoft.com/office/powerpoint/2010/main" val="385435535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34</TotalTime>
  <Words>390</Words>
  <Application>Microsoft Office PowerPoint</Application>
  <PresentationFormat>Widescreen</PresentationFormat>
  <Paragraphs>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Wisp</vt:lpstr>
      <vt:lpstr>PowerPoint Presentation</vt:lpstr>
      <vt:lpstr>מטרת הפרויקט</vt:lpstr>
      <vt:lpstr>תכנון הפרויקט – תצוגה חודשית</vt:lpstr>
      <vt:lpstr>תכנון הפרויקט – תצוגה יומית</vt:lpstr>
      <vt:lpstr>תכנון הפרויקט –  הכסנת פעילות חדשה / עריכת פעילות קיימת</vt:lpstr>
      <vt:lpstr>תכנון פרויקט – צפיה בפעילות קיימת</vt:lpstr>
      <vt:lpstr>מה כולל הדמו:</vt:lpstr>
      <vt:lpstr>My_demo (נתמקד בשבוע אחד על מנת לאפשר צפיה נוחה)</vt:lpstr>
      <vt:lpstr>My_demo (נתמקד בשבוע אחד על מנת לאפשר צפיה נוחה)</vt:lpstr>
      <vt:lpstr>בשלב הבא: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אורלי קגנוביץ'</dc:creator>
  <cp:lastModifiedBy>אורלי קגנוביץ'</cp:lastModifiedBy>
  <cp:revision>4</cp:revision>
  <dcterms:created xsi:type="dcterms:W3CDTF">2019-07-20T16:21:52Z</dcterms:created>
  <dcterms:modified xsi:type="dcterms:W3CDTF">2019-07-20T16:56:34Z</dcterms:modified>
</cp:coreProperties>
</file>

<file path=docProps/thumbnail.jpeg>
</file>